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EF50B-04B0-2736-5144-1E7E7B80FF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AC1AB-BEEA-8026-ABF9-13B434257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15B19-0ACD-3489-EE15-6CB330F94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80D30-3F7D-0904-9A26-DA75E6413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939BB-D8DD-8701-D2C1-97354E880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68271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9022-ABD0-8834-9F57-F1D56FB9E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DE199-03F6-9096-7120-45FFA8438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EEC28-4BF9-BD8F-7273-88373FBD1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170A8-7306-2CD4-22FB-D75508AC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86106-26B6-B001-43D8-210D736FA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9338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40E77-613F-1F36-41CF-FF255886C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4939A-6317-35F2-BE29-0FB003F68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92658-00C0-1F32-8928-7B638A96D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7732-5DB7-3380-8515-F6A3F38B5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72FC5-430A-FE55-FFD4-8C960C757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47367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B93E-EEC6-3937-8780-6DF18D1D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B86A9-1AA5-AF85-1AC0-E3A81A5E19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B136D8-4645-0FAB-4FB7-25E93730A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88A094-989D-E9D8-5E50-BBECEBB3F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71343-FCC6-5C1F-7F23-05D9A2234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8705A-3473-5559-41E5-7132BB81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3853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21145-F6CB-5DD7-6981-D78262903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1E521A-7275-C5D8-3817-135569A39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0DA00B-D201-7830-903B-CDE4C4C74D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B577FE-17E8-A8A6-41DA-EFAA2D6299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901F87-8F05-F873-604D-FC81DE6F85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C42AA2-F1B7-6CE1-61C9-846C180AA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231D63-88E1-8356-E798-7A5A3DF1E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DE72D1-B341-EFE6-06E0-B7184A52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827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34E32-DF56-6289-7725-B73CB7496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16E56A-5826-1038-C650-755D2CE15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7B1024-90DB-A506-7B7A-AB371D28E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66510B-7C99-1B9D-6C02-7EDCC0D91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15475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415D5-0044-1576-AFEB-7D56CF81E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F02897-8B5E-46F8-6372-4E74A23A3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DE38E-D04A-75B8-2C56-B04D67FA1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6155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335AB-25AA-904E-F530-1C25D7E76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765AF-FC2C-E04C-4B6E-DEC59B91B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E734F-13D7-6DEF-FE7A-9D9842609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59A0-03D9-5C50-6234-02A02468D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237BE-DCBA-9D6A-5DBD-934DEB422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848326-5A2B-405E-125A-E1B67A9E2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19928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3C6F9-67CE-2B75-1C3F-F63C462CC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0DDB66-61E7-F6F2-33F5-0F5EB59DBA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27F54-C8F0-FEEB-6BD2-16256FCAA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F9125F-F687-2784-0083-0D889CB52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531602-37B1-FA99-D2B8-A4CAFF352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4A4D7-5D59-8AE6-F9E7-0BC7B739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4921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73586-655C-9524-EB28-192C96DA5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AA4A4D-BCD6-81A1-A7E8-F26890563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7D227-6D6F-B213-24D1-8BB1F96D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B78C-0382-E3FF-1CA2-8D6AD5F53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FD5A7-14F1-F3EA-0307-4F76D9141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03073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DD289A-7A33-7678-3230-E1BC4219AB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7E6F34-189E-D633-15BD-346CA9125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7A40F-3B7B-9EBF-DA3E-2F15A598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D5DF2-9B2B-7919-1E76-F846CDDA7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0AF9-15BC-3E2B-106E-631389381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09506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4A06C4-2589-C907-C494-FD03A7525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7CB6F-896D-CB4B-4612-BAC9B14C5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906C3-9C1B-5669-9E52-08C888F22B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2987-3A2E-4146-A9F7-66BA2770EE03}" type="datetimeFigureOut">
              <a:rPr lang="en-PH" smtClean="0"/>
              <a:t>15/06/2023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A6206-B751-6B4C-0604-FF83E3DEF0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CC7CE-66EB-F4B5-3EFE-0F06654EF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DCC07-3650-4B7E-9BEF-6B32DC204BB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4753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EEAB2-56BE-3111-84D8-6307C0A139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BE131D-03A6-DE2E-1FEE-83A4072928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FDF90A-A2F3-D265-E4DC-1DBA7BC5F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22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40A6FB-31FC-6E58-A185-5FC326F80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39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FEA1C8-B78A-12E2-6460-8FFC3EBBB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6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9C54C1-4378-D88A-D415-79EA31D52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70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93F50D-B3E9-F1CB-6CF3-A38D29FF4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44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6B8F23-073E-CC28-F0E6-D1FAA33D3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20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4CE522-A974-8478-6B10-53688CEFB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58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B6AE5A-D182-1E1F-305D-2786DC60A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46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9E3BB-77ED-6D30-537C-CF046E51C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14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8236FD-9559-6C94-DA0D-719F36EAF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3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293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EEF986-6130-60F6-CB47-6ADDD13CC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89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01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Lanelie Aguanta</dc:creator>
  <cp:lastModifiedBy>Lanelie Aguanta</cp:lastModifiedBy>
  <cp:revision>1</cp:revision>
  <dcterms:created xsi:type="dcterms:W3CDTF">2023-06-15T05:16:58Z</dcterms:created>
  <dcterms:modified xsi:type="dcterms:W3CDTF">2023-06-15T07:40:46Z</dcterms:modified>
</cp:coreProperties>
</file>